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E97_149A884B.xml" ContentType="application/vnd.ms-powerpoint.comments+xml"/>
  <Override PartName="/ppt/comments/modernComment_7BBF59B8_607F2A64.xml" ContentType="application/vnd.ms-powerpoint.comments+xml"/>
  <Override PartName="/ppt/comments/modernComment_2E9D_A59D6B6B.xml" ContentType="application/vnd.ms-powerpoint.comments+xml"/>
  <Override PartName="/ppt/comments/modernComment_2736_BBA8D8A4.xml" ContentType="application/vnd.ms-powerpoint.comments+xml"/>
  <Override PartName="/ppt/comments/modernComment_7BBF5733_8C304612.xml" ContentType="application/vnd.ms-powerpoint.comments+xml"/>
  <Override PartName="/ppt/comments/modernComment_112B_99D4436F.xml" ContentType="application/vnd.ms-powerpoint.comments+xml"/>
  <Override PartName="/ppt/comments/modernComment_2E8D_41DAD3E3.xml" ContentType="application/vnd.ms-powerpoint.comments+xml"/>
  <Override PartName="/ppt/comments/modernComment_7BBF5771_AFDB232A.xml" ContentType="application/vnd.ms-powerpoint.comments+xml"/>
  <Override PartName="/ppt/comments/modernComment_2E9B_72D39CC8.xml" ContentType="application/vnd.ms-powerpoint.comments+xml"/>
  <Override PartName="/ppt/comments/modernComment_275D_92CE42DF.xml" ContentType="application/vnd.ms-powerpoint.comments+xml"/>
  <Override PartName="/ppt/comments/modernComment_7BBF59BF_0.xml" ContentType="application/vnd.ms-powerpoint.comments+xml"/>
  <Override PartName="/ppt/comments/modernComment_2E9E_B021CD24.xml" ContentType="application/vnd.ms-powerpoint.comments+xml"/>
  <Override PartName="/ppt/comments/modernComment_7BBF5B28_AC754833.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4"/>
  </p:notesMasterIdLst>
  <p:sldIdLst>
    <p:sldId id="2076138200" r:id="rId7"/>
    <p:sldId id="2076138162" r:id="rId8"/>
    <p:sldId id="2076138203" r:id="rId9"/>
    <p:sldId id="2076138103" r:id="rId10"/>
    <p:sldId id="1370" r:id="rId11"/>
    <p:sldId id="1841" r:id="rId12"/>
    <p:sldId id="11927" r:id="rId13"/>
    <p:sldId id="2076137915" r:id="rId14"/>
    <p:sldId id="2076137912" r:id="rId15"/>
    <p:sldId id="11933" r:id="rId16"/>
    <p:sldId id="10038" r:id="rId17"/>
    <p:sldId id="11916" r:id="rId18"/>
    <p:sldId id="2076137315" r:id="rId19"/>
    <p:sldId id="2076137313" r:id="rId20"/>
    <p:sldId id="2076137314" r:id="rId21"/>
    <p:sldId id="2076137267" r:id="rId22"/>
    <p:sldId id="4395" r:id="rId23"/>
    <p:sldId id="11917" r:id="rId24"/>
    <p:sldId id="2076137329" r:id="rId25"/>
    <p:sldId id="11931" r:id="rId26"/>
    <p:sldId id="2449" r:id="rId27"/>
    <p:sldId id="2076138272" r:id="rId28"/>
    <p:sldId id="2076137913" r:id="rId29"/>
    <p:sldId id="10050" r:id="rId30"/>
    <p:sldId id="10077" r:id="rId31"/>
    <p:sldId id="2076137919" r:id="rId32"/>
    <p:sldId id="2076137914" r:id="rId33"/>
    <p:sldId id="2452" r:id="rId34"/>
    <p:sldId id="330" r:id="rId35"/>
    <p:sldId id="2076137916" r:id="rId36"/>
    <p:sldId id="261" r:id="rId37"/>
    <p:sldId id="262" r:id="rId38"/>
    <p:sldId id="263" r:id="rId39"/>
    <p:sldId id="2076137917" r:id="rId40"/>
    <p:sldId id="2076137920" r:id="rId41"/>
    <p:sldId id="2076137921" r:id="rId42"/>
    <p:sldId id="334" r:id="rId43"/>
    <p:sldId id="2076137918" r:id="rId44"/>
    <p:sldId id="273" r:id="rId45"/>
    <p:sldId id="2076138273" r:id="rId46"/>
    <p:sldId id="2076138274" r:id="rId47"/>
    <p:sldId id="2076137922" r:id="rId48"/>
    <p:sldId id="11934" r:id="rId49"/>
    <p:sldId id="1387" r:id="rId50"/>
    <p:sldId id="2076138204" r:id="rId51"/>
    <p:sldId id="2076138263" r:id="rId52"/>
    <p:sldId id="2076138205" r:id="rId53"/>
    <p:sldId id="2076138206" r:id="rId54"/>
    <p:sldId id="2076138207" r:id="rId55"/>
    <p:sldId id="2076138264" r:id="rId56"/>
    <p:sldId id="2076138221" r:id="rId57"/>
    <p:sldId id="2076138222" r:id="rId58"/>
    <p:sldId id="2076138265" r:id="rId59"/>
    <p:sldId id="2076138275" r:id="rId60"/>
    <p:sldId id="258" r:id="rId61"/>
    <p:sldId id="2076138276" r:id="rId62"/>
    <p:sldId id="2076137323" r:id="rId63"/>
    <p:sldId id="2076137326" r:id="rId64"/>
    <p:sldId id="2076137923" r:id="rId65"/>
    <p:sldId id="2076137328" r:id="rId66"/>
    <p:sldId id="2076138277" r:id="rId67"/>
    <p:sldId id="11915" r:id="rId68"/>
    <p:sldId id="2076137924" r:id="rId69"/>
    <p:sldId id="2076138279" r:id="rId70"/>
    <p:sldId id="2076137929" r:id="rId71"/>
    <p:sldId id="2076136701" r:id="rId72"/>
    <p:sldId id="2076137265" r:id="rId73"/>
    <p:sldId id="10066" r:id="rId74"/>
    <p:sldId id="10067" r:id="rId75"/>
    <p:sldId id="10069" r:id="rId76"/>
    <p:sldId id="10074" r:id="rId77"/>
    <p:sldId id="10075" r:id="rId78"/>
    <p:sldId id="10072" r:id="rId79"/>
    <p:sldId id="10076" r:id="rId80"/>
    <p:sldId id="2076137925" r:id="rId81"/>
    <p:sldId id="10650" r:id="rId82"/>
    <p:sldId id="2076137726" r:id="rId83"/>
    <p:sldId id="2076137722" r:id="rId84"/>
    <p:sldId id="2076137725" r:id="rId85"/>
    <p:sldId id="2076137926" r:id="rId86"/>
    <p:sldId id="266" r:id="rId87"/>
    <p:sldId id="267" r:id="rId88"/>
    <p:sldId id="2076137927" r:id="rId89"/>
    <p:sldId id="268" r:id="rId90"/>
    <p:sldId id="271" r:id="rId91"/>
    <p:sldId id="274" r:id="rId92"/>
    <p:sldId id="2451" r:id="rId93"/>
    <p:sldId id="2076137930" r:id="rId94"/>
    <p:sldId id="2076138280" r:id="rId95"/>
    <p:sldId id="2076138270" r:id="rId96"/>
    <p:sldId id="2076138208" r:id="rId97"/>
    <p:sldId id="2076138271" r:id="rId98"/>
    <p:sldId id="2076138209" r:id="rId99"/>
    <p:sldId id="2076138236" r:id="rId100"/>
    <p:sldId id="2076138225" r:id="rId101"/>
    <p:sldId id="260" r:id="rId102"/>
    <p:sldId id="207613822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203"/>
            <p14:sldId id="2076138103"/>
            <p14:sldId id="1370"/>
            <p14:sldId id="1841"/>
            <p14:sldId id="11927"/>
            <p14:sldId id="2076137915"/>
            <p14:sldId id="2076137912"/>
            <p14:sldId id="11933"/>
            <p14:sldId id="10038"/>
            <p14:sldId id="11916"/>
            <p14:sldId id="2076137315"/>
            <p14:sldId id="2076137313"/>
            <p14:sldId id="2076137314"/>
            <p14:sldId id="2076137267"/>
            <p14:sldId id="4395"/>
            <p14:sldId id="11917"/>
            <p14:sldId id="2076137329"/>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 id="2076138208"/>
            <p14:sldId id="2076138271"/>
            <p14:sldId id="2076138209"/>
            <p14:sldId id="2076138236"/>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79632" autoAdjust="0"/>
  </p:normalViewPr>
  <p:slideViewPr>
    <p:cSldViewPr snapToGrid="0">
      <p:cViewPr varScale="1">
        <p:scale>
          <a:sx n="155" d="100"/>
          <a:sy n="155" d="100"/>
        </p:scale>
        <p:origin x="1469" y="91"/>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theme" Target="theme/theme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8/17/2020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8/17/2020 7:11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8/17/2020 7:11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8/17/2020 7:11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8/17/2020 7:11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58</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62</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8/17/2020 7:11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8/17/2020 7:11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8/17/2020 7:11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8/17/2020 7:11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13</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18/10/relationships/comments" Target="../comments/modernComment_2E9D_A59D6B6B.xml"/><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6.xml"/><Relationship Id="rId6" Type="http://schemas.microsoft.com/office/2018/10/relationships/comments" Target="../comments/modernComment_2736_BBA8D8A4.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10.xml"/><Relationship Id="rId16" Type="http://schemas.openxmlformats.org/officeDocument/2006/relationships/image" Target="../media/image47.svg"/><Relationship Id="rId1" Type="http://schemas.openxmlformats.org/officeDocument/2006/relationships/slideLayout" Target="../slideLayouts/slideLayout66.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BBF5733_8C304612.xml"/><Relationship Id="rId2" Type="http://schemas.openxmlformats.org/officeDocument/2006/relationships/image" Target="../media/image50.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microsoft.com/office/2018/10/relationships/comments" Target="../comments/modernComment_112B_99D4436F.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6.xml"/><Relationship Id="rId4" Type="http://schemas.microsoft.com/office/2018/10/relationships/comments" Target="../comments/modernComment_2E8D_41DAD3E3.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 Id="rId4" Type="http://schemas.microsoft.com/office/2018/10/relationships/comments" Target="../comments/modernComment_7BBF5771_AFDB232A.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68.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13" Type="http://schemas.microsoft.com/office/2018/10/relationships/comments" Target="../comments/modernComment_2E9E_B021CD24.xml"/><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Layout" Target="../slideLayouts/slideLayout56.xml"/><Relationship Id="rId6" Type="http://schemas.openxmlformats.org/officeDocument/2006/relationships/image" Target="../media/image79.png"/><Relationship Id="rId11" Type="http://schemas.openxmlformats.org/officeDocument/2006/relationships/image" Target="../media/image38.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svg"/><Relationship Id="rId9"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png"/><Relationship Id="rId1" Type="http://schemas.openxmlformats.org/officeDocument/2006/relationships/slideLayout" Target="../slideLayouts/slideLayout4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4.sv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sv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6.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66.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microsoft.com/office/2018/10/relationships/comments" Target="../comments/modernComment_2E97_149A884B.xml"/></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8" Type="http://schemas.openxmlformats.org/officeDocument/2006/relationships/image" Target="../media/image81.png"/><Relationship Id="rId13" Type="http://schemas.microsoft.com/office/2018/10/relationships/comments" Target="../comments/modernComment_7BBF5B28_AC754833.xml"/><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Layout" Target="../slideLayouts/slideLayout56.xml"/><Relationship Id="rId6" Type="http://schemas.openxmlformats.org/officeDocument/2006/relationships/image" Target="../media/image79.png"/><Relationship Id="rId11" Type="http://schemas.openxmlformats.org/officeDocument/2006/relationships/image" Target="../media/image38.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svg"/><Relationship Id="rId9" Type="http://schemas.openxmlformats.org/officeDocument/2006/relationships/image" Target="../media/image82.png"/></Relationships>
</file>

<file path=ppt/slides/_rels/slide9.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9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xmlns="" r:id="rId7"/>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xmlns="" r:id="rId6"/>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xmlns=""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xmlns="" r:id="rId8"/>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xmlns=""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xmlns=""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32476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1187530" y="1646966"/>
            <a:ext cx="3703719" cy="17426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187735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2107739"/>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361320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844490"/>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4424145"/>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653793"/>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5034681"/>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xmlns=""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xmlns=""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xmlns="" r:id="rId1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52</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xmlns="" r:id="rId4"/>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a:latin typeface="Calibri"/>
                <a:cs typeface="Calibri"/>
              </a:rPr>
              <a:t>least </a:t>
            </a:r>
            <a:r>
              <a:rPr lang="en-US" spc="-5">
                <a:latin typeface="Calibri"/>
                <a:cs typeface="Calibri"/>
              </a:rPr>
              <a:t>60 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xmlns="" r:id="rId1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34 68 801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96</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2218</TotalTime>
  <Words>7407</Words>
  <Application>Microsoft Office PowerPoint</Application>
  <PresentationFormat>Widescreen</PresentationFormat>
  <Paragraphs>1178</Paragraphs>
  <Slides>97</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97</vt:i4>
      </vt:variant>
    </vt:vector>
  </HeadingPairs>
  <TitlesOfParts>
    <vt:vector size="110"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cp:lastModifiedBy>
  <cp:revision>86</cp:revision>
  <dcterms:created xsi:type="dcterms:W3CDTF">2020-05-01T23:34:12Z</dcterms:created>
  <dcterms:modified xsi:type="dcterms:W3CDTF">2020-08-17T16:47:37Z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